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108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D41DB-C393-4642-A9F7-98741A4B67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7A7C5A-2EA6-429E-A778-CC3CA1C6F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08496-5BF7-44B4-88AE-949ECC2C3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500C-84CE-4E8F-980E-DC8F10EFA3CA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CEDC-3C89-42B5-B203-B9EFEC16F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96938-AF07-428D-890E-C2891DDC3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02CDE-EB46-4A2E-9B58-94809B51B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219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C3DB1-6364-4B63-9FF6-D8F7B9D43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E2B8F5-274E-495F-A304-22D43D16CA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9C4C1-6DF7-42B1-96A2-DA89F5B9C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500C-84CE-4E8F-980E-DC8F10EFA3CA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607023-2D03-40BF-960D-5B86CBAD0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C11D9A-3730-44A5-9545-3D3B34F54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02CDE-EB46-4A2E-9B58-94809B51B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532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1BE356-7145-423A-80ED-20504FA19C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427025-50B7-4A8F-9820-DB9C6973F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6BD7C-E435-413E-9A71-FD93EED6C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500C-84CE-4E8F-980E-DC8F10EFA3CA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6071E-C814-4B44-B1AB-D75BD3873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79414-9DF1-4E18-95AF-5F93FD14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02CDE-EB46-4A2E-9B58-94809B51B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09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5728E-96EE-4529-ADE1-761DD7CF7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94380-2473-43E2-9579-99D09C87D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DF3F9-4E0C-40D2-A8B1-236BDBF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500C-84CE-4E8F-980E-DC8F10EFA3CA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0DDF0-1EB2-4B9A-A38E-2BE7ED618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83F62-F099-43E3-BC57-26276ECB8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02CDE-EB46-4A2E-9B58-94809B51B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781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6AE53-CD91-4E58-8977-4A780AC86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E1826B-A3B9-4B4A-97E3-302AA2431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3918B-7504-401D-AC32-ED8E09017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500C-84CE-4E8F-980E-DC8F10EFA3CA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C1ABC-471D-4BE7-AEF3-56AE4B3C8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77B5F-786F-4B97-AC14-497AAA88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02CDE-EB46-4A2E-9B58-94809B51B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000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1BA20-3AA0-454B-8589-48F596A59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AFFA2-5725-4AC5-ACA9-F2E6198D4D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52E34C-B336-47F0-B98E-09F777E106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51155C-4017-48EB-8DE1-E2C44FEA1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500C-84CE-4E8F-980E-DC8F10EFA3CA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EFA38-2E96-494D-9A72-5330BEAD3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3E47E-284F-4013-90DC-4081F5B37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02CDE-EB46-4A2E-9B58-94809B51B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569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A1D4D-2391-4DF3-AE11-FBF47AC0C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67E297-CE4A-4163-9021-2380F94E6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D885DA-8CFF-4417-9F97-E2BB8CCBC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E3EF5D-BB59-46B8-8220-97ECABFC7B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872CEB-1B96-4FE6-B658-D272964380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170983-C34B-4DBF-8D19-2AAD7226E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500C-84CE-4E8F-980E-DC8F10EFA3CA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E7EEE0-189D-4816-A21C-A57081421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BDA704-20D7-4622-BFC8-743021CF9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02CDE-EB46-4A2E-9B58-94809B51B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012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0A788-9064-4B70-9057-9AD4056A9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B9F6CD-2A49-44FD-9248-154185E4C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500C-84CE-4E8F-980E-DC8F10EFA3CA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60E23C-B8E2-4E5B-AEDE-50DA8D7D7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E8794-A361-4A0E-ABDC-074D862A6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02CDE-EB46-4A2E-9B58-94809B51B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408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1797B4-7CAE-4F52-B416-44FCC171C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500C-84CE-4E8F-980E-DC8F10EFA3CA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59FE91-06F0-41C4-AD4F-F84CA1D81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87477-3219-43A3-AC2A-720084149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02CDE-EB46-4A2E-9B58-94809B51B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378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A1E81-7EF9-45CA-85F8-352927316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2F9D8-33C8-4AC8-A7D8-F26C2C69A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762C9E-FE0F-4554-9988-18521A195A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58317-E43F-4653-9343-AA0E12527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500C-84CE-4E8F-980E-DC8F10EFA3CA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813BE0-8BCB-4832-B3D2-6B87B017E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8C4E9F-A1D8-4FA6-9ECC-0BC4C06EA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02CDE-EB46-4A2E-9B58-94809B51B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19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3FAD-11F5-4650-AB9B-5B5862C88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3A9641-D275-4212-B7F9-49D10123C3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D9E0D8-A786-4665-A7FD-4BEC091657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8CEB31-CD3D-4B85-A194-CA7B57C8F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4500C-84CE-4E8F-980E-DC8F10EFA3CA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594566-73FD-46C3-BCD2-4C0BDF780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546727-0FDE-40CF-A847-492E28EDB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02CDE-EB46-4A2E-9B58-94809B51B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278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D9E9CC-1F9D-4473-82B2-C956A5F16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B0512-B18C-403E-A66C-6F5482461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74CFC4-F7D4-4D1F-919C-9204A410C3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4500C-84CE-4E8F-980E-DC8F10EFA3CA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20C79-680F-4D34-A116-42DB8330AF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305CA-B00F-4C9E-A075-7F8404750F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02CDE-EB46-4A2E-9B58-94809B51B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059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0D777C-1D80-47A3-A17C-5B65E0C69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54" y="214604"/>
            <a:ext cx="11484311" cy="645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42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D0DD1F-90E5-4441-B422-427CE49E4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04" y="262573"/>
            <a:ext cx="8354591" cy="4534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7C0712-4B16-4831-813E-762AE0DFD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452" y="522305"/>
            <a:ext cx="5723285" cy="26098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393C10-F5BF-45DC-AB98-DABB04FEE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2424" y="3690176"/>
            <a:ext cx="5468936" cy="264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996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0BBD65-5538-4D22-98BC-4A8237EFA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56" y="0"/>
            <a:ext cx="11562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74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FCC835-494F-40D1-83B2-D157AAF24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" y="709612"/>
            <a:ext cx="9658350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60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A27C6B-8E6D-4379-BE96-2D6819E68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747712"/>
            <a:ext cx="958215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743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DC9E57-09B0-4391-85C5-F3D454DAB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44" y="351995"/>
            <a:ext cx="11002911" cy="615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47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711AC1-35DA-4494-A082-4F191D7A6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22" y="0"/>
            <a:ext cx="10729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17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B492E2-21DA-4C5F-9F65-E38C2B42E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032"/>
            <a:ext cx="12192000" cy="517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216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3BBBF-0F32-45BF-9123-FF05F80F7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291" y="0"/>
            <a:ext cx="100354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24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3BCCAD-63C3-47BD-B5C9-465A1DD18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81" y="628259"/>
            <a:ext cx="11917438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654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4B7496-B3D2-4D85-A9C1-AB9934A2F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273" y="0"/>
            <a:ext cx="7817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78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1E1E8F-0FE9-4E8C-82C9-8A97D8AE6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969" y="1514208"/>
            <a:ext cx="5630061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906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605224-B275-4E10-8C41-978BADE0E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899759"/>
            <a:ext cx="6973273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78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189320-DC7F-4B86-B434-EE25E84E4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26" y="714049"/>
            <a:ext cx="5833774" cy="32483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22B696-EAED-40F1-A1B1-44E1669C4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451" y="714049"/>
            <a:ext cx="5913323" cy="32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83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417022-00E1-4721-B1B2-20AE06C50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994" y="1099812"/>
            <a:ext cx="8326012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74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0C5ECD-E3A5-477F-9291-8B9FBE156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599" y="1433234"/>
            <a:ext cx="8792802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98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06BDCE-B288-4976-AE82-059C91770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705" y="1256997"/>
            <a:ext cx="7992590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196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4F5133-27EB-44EC-8F72-A4D91ED5A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11" y="212368"/>
            <a:ext cx="8089201" cy="464732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B742368-3DE0-4D80-A332-6DCB2EA95EF2}"/>
              </a:ext>
            </a:extLst>
          </p:cNvPr>
          <p:cNvSpPr/>
          <p:nvPr/>
        </p:nvSpPr>
        <p:spPr>
          <a:xfrm>
            <a:off x="849283" y="3733800"/>
            <a:ext cx="224444" cy="2161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51442E-E98C-4C01-87B5-0A1C140A6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691" y="1148592"/>
            <a:ext cx="4980263" cy="27748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DEDE13-ADF8-4BD5-A4CD-86BE5E2D7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419" y="3923470"/>
            <a:ext cx="4308341" cy="295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49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F8203A-9B8E-4112-998B-B27DF94AB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58" y="748448"/>
            <a:ext cx="7411484" cy="371526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E11674F-22D0-4543-814A-E25CCD91A976}"/>
              </a:ext>
            </a:extLst>
          </p:cNvPr>
          <p:cNvSpPr/>
          <p:nvPr/>
        </p:nvSpPr>
        <p:spPr>
          <a:xfrm>
            <a:off x="788323" y="3048042"/>
            <a:ext cx="224444" cy="2161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A93CE-5B5F-4711-89FE-4AD4CE645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133" y="1937126"/>
            <a:ext cx="5146658" cy="453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53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E039EB-94C6-490F-96AC-411EEC087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100" y="1738076"/>
            <a:ext cx="6439799" cy="338184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064850D-2C6C-4E5A-9E5E-E9C906F1EBF3}"/>
              </a:ext>
            </a:extLst>
          </p:cNvPr>
          <p:cNvSpPr/>
          <p:nvPr/>
        </p:nvSpPr>
        <p:spPr>
          <a:xfrm>
            <a:off x="3283527" y="2967644"/>
            <a:ext cx="224444" cy="2161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151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B17EBA-76C5-4B2C-8ED7-CAFD7CA5A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6" y="311102"/>
            <a:ext cx="7325747" cy="5229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158D78-5B87-4EC1-90D8-E101CE673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490" y="1316943"/>
            <a:ext cx="5581808" cy="29722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157786-C2AF-4E73-8496-B768AAA27975}"/>
              </a:ext>
            </a:extLst>
          </p:cNvPr>
          <p:cNvSpPr txBox="1"/>
          <p:nvPr/>
        </p:nvSpPr>
        <p:spPr>
          <a:xfrm>
            <a:off x="7879080" y="4709160"/>
            <a:ext cx="30254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Support A&amp;B = 4/5 = 80%</a:t>
            </a:r>
          </a:p>
          <a:p>
            <a:r>
              <a:rPr lang="en-CA" dirty="0"/>
              <a:t>Confidence A-&gt;B = 4/4 = 100%</a:t>
            </a:r>
          </a:p>
          <a:p>
            <a:r>
              <a:rPr lang="en-CA" dirty="0"/>
              <a:t>Confidence B-&gt;A = 4/5 = 80%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544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1405</TotalTime>
  <Words>27</Words>
  <Application>Microsoft Office PowerPoint</Application>
  <PresentationFormat>Widescreen</PresentationFormat>
  <Paragraphs>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Diego Ortiz Matajira</dc:creator>
  <cp:lastModifiedBy>Diego Ortiz Matajira</cp:lastModifiedBy>
  <cp:revision>3</cp:revision>
  <dcterms:created xsi:type="dcterms:W3CDTF">2021-10-21T14:35:34Z</dcterms:created>
  <dcterms:modified xsi:type="dcterms:W3CDTF">2021-10-22T14:01:18Z</dcterms:modified>
</cp:coreProperties>
</file>